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6" r:id="rId9"/>
    <p:sldId id="265" r:id="rId10"/>
    <p:sldId id="263" r:id="rId11"/>
    <p:sldId id="267" r:id="rId12"/>
    <p:sldId id="25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AFAB7E-599B-474B-88CC-C3190C7F3B34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</dgm:pt>
    <dgm:pt modelId="{9F47D07B-921A-4695-B607-AF43254FC80D}">
      <dgm:prSet phldrT="[Текст]" custT="1"/>
      <dgm:spPr>
        <a:solidFill>
          <a:schemeClr val="accent5">
            <a:lumMod val="60000"/>
            <a:lumOff val="40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2100" dirty="0" smtClean="0">
              <a:solidFill>
                <a:schemeClr val="tx2">
                  <a:lumMod val="50000"/>
                </a:schemeClr>
              </a:solidFill>
            </a:rPr>
            <a:t>Устройства ввода</a:t>
          </a:r>
        </a:p>
        <a:p>
          <a:r>
            <a:rPr lang="ru-RU" sz="2100" dirty="0" smtClean="0">
              <a:solidFill>
                <a:schemeClr val="tx2">
                  <a:lumMod val="50000"/>
                </a:schemeClr>
              </a:solidFill>
            </a:rPr>
            <a:t>Устройства обработки</a:t>
          </a:r>
        </a:p>
        <a:p>
          <a:r>
            <a:rPr lang="ru-RU" sz="2100" dirty="0" smtClean="0">
              <a:solidFill>
                <a:schemeClr val="tx2">
                  <a:lumMod val="50000"/>
                </a:schemeClr>
              </a:solidFill>
            </a:rPr>
            <a:t>Устройства хранения</a:t>
          </a:r>
        </a:p>
        <a:p>
          <a:r>
            <a:rPr lang="ru-RU" sz="2100" dirty="0" smtClean="0">
              <a:solidFill>
                <a:schemeClr val="tx2">
                  <a:lumMod val="50000"/>
                </a:schemeClr>
              </a:solidFill>
            </a:rPr>
            <a:t>Устройства вывода</a:t>
          </a:r>
          <a:endParaRPr lang="ru-RU" sz="2100" dirty="0">
            <a:solidFill>
              <a:schemeClr val="tx2">
                <a:lumMod val="50000"/>
              </a:schemeClr>
            </a:solidFill>
          </a:endParaRPr>
        </a:p>
      </dgm:t>
    </dgm:pt>
    <dgm:pt modelId="{32FBC16E-647B-4F58-90C2-805F2711BA88}" type="parTrans" cxnId="{8436F637-153B-48DC-8DFF-D62E9D5E1519}">
      <dgm:prSet/>
      <dgm:spPr/>
      <dgm:t>
        <a:bodyPr/>
        <a:lstStyle/>
        <a:p>
          <a:endParaRPr lang="ru-RU" sz="2000"/>
        </a:p>
      </dgm:t>
    </dgm:pt>
    <dgm:pt modelId="{1CD2F681-7C3B-47C3-84A9-20F91DD51E1F}" type="sibTrans" cxnId="{8436F637-153B-48DC-8DFF-D62E9D5E1519}">
      <dgm:prSet/>
      <dgm:spPr/>
      <dgm:t>
        <a:bodyPr/>
        <a:lstStyle/>
        <a:p>
          <a:endParaRPr lang="ru-RU" sz="2000"/>
        </a:p>
      </dgm:t>
    </dgm:pt>
    <dgm:pt modelId="{B828B273-FCE7-448D-BA70-1A4411D293AB}">
      <dgm:prSet phldrT="[Текст]" custT="1"/>
      <dgm:spPr>
        <a:solidFill>
          <a:schemeClr val="accent5">
            <a:lumMod val="60000"/>
            <a:lumOff val="40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2100" dirty="0" smtClean="0">
              <a:solidFill>
                <a:schemeClr val="tx2">
                  <a:lumMod val="50000"/>
                </a:schemeClr>
              </a:solidFill>
            </a:rPr>
            <a:t>Текстовые файлы</a:t>
          </a:r>
        </a:p>
        <a:p>
          <a:r>
            <a:rPr lang="ru-RU" sz="2100" dirty="0" smtClean="0">
              <a:solidFill>
                <a:schemeClr val="tx2">
                  <a:lumMod val="50000"/>
                </a:schemeClr>
              </a:solidFill>
            </a:rPr>
            <a:t>Графические файлы</a:t>
          </a:r>
        </a:p>
        <a:p>
          <a:r>
            <a:rPr lang="ru-RU" sz="2100" dirty="0" smtClean="0">
              <a:solidFill>
                <a:schemeClr val="tx2">
                  <a:lumMod val="50000"/>
                </a:schemeClr>
              </a:solidFill>
            </a:rPr>
            <a:t>Звуковые файлы</a:t>
          </a:r>
        </a:p>
        <a:p>
          <a:r>
            <a:rPr lang="ru-RU" sz="2100" dirty="0" err="1" smtClean="0">
              <a:solidFill>
                <a:schemeClr val="tx2">
                  <a:lumMod val="50000"/>
                </a:schemeClr>
              </a:solidFill>
            </a:rPr>
            <a:t>Видеофайлы</a:t>
          </a:r>
          <a:endParaRPr lang="ru-RU" sz="2100" dirty="0">
            <a:solidFill>
              <a:schemeClr val="tx2">
                <a:lumMod val="50000"/>
              </a:schemeClr>
            </a:solidFill>
          </a:endParaRPr>
        </a:p>
      </dgm:t>
    </dgm:pt>
    <dgm:pt modelId="{AD492EE0-C640-416B-919D-4D14F6BAB14A}" type="parTrans" cxnId="{78DA81FE-2691-41EE-821C-A5098916E9CA}">
      <dgm:prSet/>
      <dgm:spPr/>
      <dgm:t>
        <a:bodyPr/>
        <a:lstStyle/>
        <a:p>
          <a:endParaRPr lang="ru-RU" sz="2000"/>
        </a:p>
      </dgm:t>
    </dgm:pt>
    <dgm:pt modelId="{478291D9-A8DE-4860-9A71-D8C57F414DE9}" type="sibTrans" cxnId="{78DA81FE-2691-41EE-821C-A5098916E9CA}">
      <dgm:prSet/>
      <dgm:spPr/>
      <dgm:t>
        <a:bodyPr/>
        <a:lstStyle/>
        <a:p>
          <a:endParaRPr lang="ru-RU" sz="2000"/>
        </a:p>
      </dgm:t>
    </dgm:pt>
    <dgm:pt modelId="{019A3458-C10F-494D-A6F1-5FDCBACBF70E}">
      <dgm:prSet phldrT="[Текст]" custT="1"/>
      <dgm:spPr>
        <a:solidFill>
          <a:schemeClr val="accent5">
            <a:lumMod val="60000"/>
            <a:lumOff val="40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2100" dirty="0" smtClean="0">
              <a:solidFill>
                <a:schemeClr val="tx2">
                  <a:lumMod val="50000"/>
                </a:schemeClr>
              </a:solidFill>
            </a:rPr>
            <a:t>Операционная система</a:t>
          </a:r>
        </a:p>
        <a:p>
          <a:r>
            <a:rPr lang="ru-RU" sz="2100" dirty="0" smtClean="0">
              <a:solidFill>
                <a:schemeClr val="tx2">
                  <a:lumMod val="50000"/>
                </a:schemeClr>
              </a:solidFill>
            </a:rPr>
            <a:t>- Системные программы</a:t>
          </a:r>
        </a:p>
        <a:p>
          <a:r>
            <a:rPr lang="ru-RU" sz="2100" dirty="0" smtClean="0">
              <a:solidFill>
                <a:schemeClr val="tx2">
                  <a:lumMod val="50000"/>
                </a:schemeClr>
              </a:solidFill>
            </a:rPr>
            <a:t>- Служебные программы</a:t>
          </a:r>
        </a:p>
        <a:p>
          <a:r>
            <a:rPr lang="ru-RU" sz="2100" dirty="0" smtClean="0">
              <a:solidFill>
                <a:schemeClr val="tx2">
                  <a:lumMod val="50000"/>
                </a:schemeClr>
              </a:solidFill>
            </a:rPr>
            <a:t>Прикладные программы</a:t>
          </a:r>
        </a:p>
        <a:p>
          <a:endParaRPr lang="ru-RU" sz="2100" dirty="0">
            <a:solidFill>
              <a:schemeClr val="tx2">
                <a:lumMod val="50000"/>
              </a:schemeClr>
            </a:solidFill>
          </a:endParaRPr>
        </a:p>
      </dgm:t>
    </dgm:pt>
    <dgm:pt modelId="{F02E3373-30DB-4C0C-A9A2-CDFD900823F5}" type="parTrans" cxnId="{55D4EB4C-64D0-4519-A2E8-292643A5EFD5}">
      <dgm:prSet/>
      <dgm:spPr/>
      <dgm:t>
        <a:bodyPr/>
        <a:lstStyle/>
        <a:p>
          <a:endParaRPr lang="ru-RU" sz="2000"/>
        </a:p>
      </dgm:t>
    </dgm:pt>
    <dgm:pt modelId="{B77EAD98-3A63-4B34-9AEB-6F64DF4351D0}" type="sibTrans" cxnId="{55D4EB4C-64D0-4519-A2E8-292643A5EFD5}">
      <dgm:prSet/>
      <dgm:spPr/>
      <dgm:t>
        <a:bodyPr/>
        <a:lstStyle/>
        <a:p>
          <a:endParaRPr lang="ru-RU" sz="2000"/>
        </a:p>
      </dgm:t>
    </dgm:pt>
    <dgm:pt modelId="{0FC28EBC-7D7C-4F01-82EA-15C074866D5F}">
      <dgm:prSet custT="1"/>
      <dgm:spPr>
        <a:solidFill>
          <a:schemeClr val="accent5">
            <a:lumMod val="20000"/>
            <a:lumOff val="80000"/>
            <a:alpha val="90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2200" b="1" dirty="0" smtClean="0"/>
            <a:t>Аппаратное обеспечение</a:t>
          </a:r>
          <a:endParaRPr lang="ru-RU" sz="2200" b="1" dirty="0"/>
        </a:p>
      </dgm:t>
    </dgm:pt>
    <dgm:pt modelId="{68805F00-5ED8-406A-9FED-1F5913CF91D8}" type="parTrans" cxnId="{DC610199-AAC5-4E13-B443-F82767414BD2}">
      <dgm:prSet/>
      <dgm:spPr/>
      <dgm:t>
        <a:bodyPr/>
        <a:lstStyle/>
        <a:p>
          <a:endParaRPr lang="ru-RU" sz="2000"/>
        </a:p>
      </dgm:t>
    </dgm:pt>
    <dgm:pt modelId="{5D61F609-ECF2-4DBF-96FA-6264F3B8FE6F}" type="sibTrans" cxnId="{DC610199-AAC5-4E13-B443-F82767414BD2}">
      <dgm:prSet/>
      <dgm:spPr/>
      <dgm:t>
        <a:bodyPr/>
        <a:lstStyle/>
        <a:p>
          <a:endParaRPr lang="ru-RU" sz="2000"/>
        </a:p>
      </dgm:t>
    </dgm:pt>
    <dgm:pt modelId="{3EE6AA96-AEAE-4C34-B1EC-50548DCA25E9}">
      <dgm:prSet custT="1"/>
      <dgm:spPr>
        <a:solidFill>
          <a:schemeClr val="accent5">
            <a:lumMod val="20000"/>
            <a:lumOff val="80000"/>
            <a:alpha val="90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2200" b="1" dirty="0" err="1" smtClean="0"/>
            <a:t>Информацион-ные</a:t>
          </a:r>
          <a:r>
            <a:rPr lang="ru-RU" sz="2200" b="1" dirty="0" smtClean="0"/>
            <a:t> ресурсы</a:t>
          </a:r>
          <a:endParaRPr lang="ru-RU" sz="2200" b="1" dirty="0"/>
        </a:p>
      </dgm:t>
    </dgm:pt>
    <dgm:pt modelId="{9BBC651E-55F4-42D9-980D-E2197466C9CE}" type="parTrans" cxnId="{AAEB33B0-7006-4CEC-8849-F8B367E8F609}">
      <dgm:prSet/>
      <dgm:spPr/>
      <dgm:t>
        <a:bodyPr/>
        <a:lstStyle/>
        <a:p>
          <a:endParaRPr lang="ru-RU" sz="2000"/>
        </a:p>
      </dgm:t>
    </dgm:pt>
    <dgm:pt modelId="{F8A3A5C8-FE2B-4583-BB22-B3F3B1C15B2E}" type="sibTrans" cxnId="{AAEB33B0-7006-4CEC-8849-F8B367E8F609}">
      <dgm:prSet/>
      <dgm:spPr/>
      <dgm:t>
        <a:bodyPr/>
        <a:lstStyle/>
        <a:p>
          <a:endParaRPr lang="ru-RU" sz="2000"/>
        </a:p>
      </dgm:t>
    </dgm:pt>
    <dgm:pt modelId="{16CFE6BB-429A-431E-80DE-F8C69B0F1501}">
      <dgm:prSet custT="1"/>
      <dgm:spPr>
        <a:solidFill>
          <a:schemeClr val="accent5">
            <a:lumMod val="20000"/>
            <a:lumOff val="80000"/>
            <a:alpha val="90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2200" b="1" dirty="0" smtClean="0"/>
            <a:t>Программное обеспечение</a:t>
          </a:r>
          <a:endParaRPr lang="ru-RU" sz="2200" b="1" dirty="0"/>
        </a:p>
      </dgm:t>
    </dgm:pt>
    <dgm:pt modelId="{56DC017B-DB0E-4641-8899-41201480DC01}" type="parTrans" cxnId="{5A5A47B7-017D-4D90-94AC-F011E5B1A8CB}">
      <dgm:prSet/>
      <dgm:spPr/>
      <dgm:t>
        <a:bodyPr/>
        <a:lstStyle/>
        <a:p>
          <a:endParaRPr lang="ru-RU" sz="2000"/>
        </a:p>
      </dgm:t>
    </dgm:pt>
    <dgm:pt modelId="{6594A47D-166C-439B-ADE3-752C11AB6257}" type="sibTrans" cxnId="{5A5A47B7-017D-4D90-94AC-F011E5B1A8CB}">
      <dgm:prSet/>
      <dgm:spPr/>
      <dgm:t>
        <a:bodyPr/>
        <a:lstStyle/>
        <a:p>
          <a:endParaRPr lang="ru-RU" sz="2000"/>
        </a:p>
      </dgm:t>
    </dgm:pt>
    <dgm:pt modelId="{A4B7C1B6-BCD0-4F67-AE42-3AF42B93EB41}" type="pres">
      <dgm:prSet presAssocID="{DFAFAB7E-599B-474B-88CC-C3190C7F3B34}" presName="diagram" presStyleCnt="0">
        <dgm:presLayoutVars>
          <dgm:dir/>
          <dgm:animLvl val="lvl"/>
          <dgm:resizeHandles val="exact"/>
        </dgm:presLayoutVars>
      </dgm:prSet>
      <dgm:spPr/>
    </dgm:pt>
    <dgm:pt modelId="{C05F6EC1-1D83-47B7-8916-6036442C7B72}" type="pres">
      <dgm:prSet presAssocID="{9F47D07B-921A-4695-B607-AF43254FC80D}" presName="compNode" presStyleCnt="0"/>
      <dgm:spPr/>
    </dgm:pt>
    <dgm:pt modelId="{0FC1B151-489C-4DF9-AADB-65D4F17AC4C2}" type="pres">
      <dgm:prSet presAssocID="{9F47D07B-921A-4695-B607-AF43254FC80D}" presName="childRect" presStyleLbl="bgAcc1" presStyleIdx="0" presStyleCnt="3" custLinFactNeighborX="-5668" custLinFactNeighborY="-24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DD856B-5588-4F24-BCBE-E0D422EEAA21}" type="pres">
      <dgm:prSet presAssocID="{9F47D07B-921A-4695-B607-AF43254FC80D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F41265-832A-40F3-B21A-3897D4E4A19E}" type="pres">
      <dgm:prSet presAssocID="{9F47D07B-921A-4695-B607-AF43254FC80D}" presName="parentRect" presStyleLbl="alignNode1" presStyleIdx="0" presStyleCnt="3" custScaleY="411647"/>
      <dgm:spPr/>
      <dgm:t>
        <a:bodyPr/>
        <a:lstStyle/>
        <a:p>
          <a:endParaRPr lang="ru-RU"/>
        </a:p>
      </dgm:t>
    </dgm:pt>
    <dgm:pt modelId="{E9EF1E57-59BC-4246-9C8B-D19CAD0D32AB}" type="pres">
      <dgm:prSet presAssocID="{9F47D07B-921A-4695-B607-AF43254FC80D}" presName="adorn" presStyleLbl="fgAccFollowNode1" presStyleIdx="0" presStyleCnt="3" custFlipHo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EB242EF-B51A-4B9E-AC49-3EF217D7F814}" type="pres">
      <dgm:prSet presAssocID="{1CD2F681-7C3B-47C3-84A9-20F91DD51E1F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CEFCA16-386B-4F02-A190-FD0B2600A273}" type="pres">
      <dgm:prSet presAssocID="{B828B273-FCE7-448D-BA70-1A4411D293AB}" presName="compNode" presStyleCnt="0"/>
      <dgm:spPr/>
    </dgm:pt>
    <dgm:pt modelId="{0475665A-9FD0-4566-BF52-17FF52D40E99}" type="pres">
      <dgm:prSet presAssocID="{B828B273-FCE7-448D-BA70-1A4411D293AB}" presName="childRect" presStyleLbl="bgAcc1" presStyleIdx="1" presStyleCnt="3" custLinFactNeighborX="-5668" custLinFactNeighborY="-24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B9014E-598C-4BCC-8654-0976FF993940}" type="pres">
      <dgm:prSet presAssocID="{B828B273-FCE7-448D-BA70-1A4411D293AB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669865-E149-40DE-8713-F18AE042DBE5}" type="pres">
      <dgm:prSet presAssocID="{B828B273-FCE7-448D-BA70-1A4411D293AB}" presName="parentRect" presStyleLbl="alignNode1" presStyleIdx="1" presStyleCnt="3" custScaleY="411647"/>
      <dgm:spPr/>
      <dgm:t>
        <a:bodyPr/>
        <a:lstStyle/>
        <a:p>
          <a:endParaRPr lang="ru-RU"/>
        </a:p>
      </dgm:t>
    </dgm:pt>
    <dgm:pt modelId="{804BF7D8-C55F-47DB-AA86-B03AA5E69516}" type="pres">
      <dgm:prSet presAssocID="{B828B273-FCE7-448D-BA70-1A4411D293AB}" presName="adorn" presStyleLbl="fgAccFollowNode1" presStyleIdx="1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0DC4476-6DEF-4B7F-BF61-9A9EBF32035F}" type="pres">
      <dgm:prSet presAssocID="{478291D9-A8DE-4860-9A71-D8C57F414DE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6ED8E05-0D36-4703-99C2-B5D9AC122954}" type="pres">
      <dgm:prSet presAssocID="{019A3458-C10F-494D-A6F1-5FDCBACBF70E}" presName="compNode" presStyleCnt="0"/>
      <dgm:spPr/>
    </dgm:pt>
    <dgm:pt modelId="{2FBBAD94-586F-4CE5-9F34-AE44CDD88D05}" type="pres">
      <dgm:prSet presAssocID="{019A3458-C10F-494D-A6F1-5FDCBACBF70E}" presName="childRect" presStyleLbl="bgAcc1" presStyleIdx="2" presStyleCnt="3" custLinFactNeighborX="-5668" custLinFactNeighborY="-24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FE06C5-F791-4D34-8823-21C65F444C27}" type="pres">
      <dgm:prSet presAssocID="{019A3458-C10F-494D-A6F1-5FDCBACBF70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4B9F8D-F8D5-4D4D-B360-D620B05686D9}" type="pres">
      <dgm:prSet presAssocID="{019A3458-C10F-494D-A6F1-5FDCBACBF70E}" presName="parentRect" presStyleLbl="alignNode1" presStyleIdx="2" presStyleCnt="3" custScaleY="411647"/>
      <dgm:spPr/>
      <dgm:t>
        <a:bodyPr/>
        <a:lstStyle/>
        <a:p>
          <a:endParaRPr lang="ru-RU"/>
        </a:p>
      </dgm:t>
    </dgm:pt>
    <dgm:pt modelId="{6B50F0F0-4760-41CB-BD29-FEE2A82BCA5E}" type="pres">
      <dgm:prSet presAssocID="{019A3458-C10F-494D-A6F1-5FDCBACBF70E}" presName="adorn" presStyleLbl="fgAccFollowNode1" presStyleIdx="2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EEDE620E-FCFB-429C-801A-6C71B80A9641}" type="presOf" srcId="{0FC28EBC-7D7C-4F01-82EA-15C074866D5F}" destId="{0FC1B151-489C-4DF9-AADB-65D4F17AC4C2}" srcOrd="0" destOrd="0" presId="urn:microsoft.com/office/officeart/2005/8/layout/bList2"/>
    <dgm:cxn modelId="{338DE736-1043-4770-8EF8-D58FA8CA048B}" type="presOf" srcId="{9F47D07B-921A-4695-B607-AF43254FC80D}" destId="{A8DD856B-5588-4F24-BCBE-E0D422EEAA21}" srcOrd="0" destOrd="0" presId="urn:microsoft.com/office/officeart/2005/8/layout/bList2"/>
    <dgm:cxn modelId="{41DC63E8-B1B4-41D7-BD98-4BB7486AF6BB}" type="presOf" srcId="{478291D9-A8DE-4860-9A71-D8C57F414DE9}" destId="{40DC4476-6DEF-4B7F-BF61-9A9EBF32035F}" srcOrd="0" destOrd="0" presId="urn:microsoft.com/office/officeart/2005/8/layout/bList2"/>
    <dgm:cxn modelId="{DD4DA900-5EE1-4879-AAA3-17F6FD243161}" type="presOf" srcId="{019A3458-C10F-494D-A6F1-5FDCBACBF70E}" destId="{1D4B9F8D-F8D5-4D4D-B360-D620B05686D9}" srcOrd="1" destOrd="0" presId="urn:microsoft.com/office/officeart/2005/8/layout/bList2"/>
    <dgm:cxn modelId="{5A9DF851-2FBC-45D7-8C1A-62E3E0453577}" type="presOf" srcId="{DFAFAB7E-599B-474B-88CC-C3190C7F3B34}" destId="{A4B7C1B6-BCD0-4F67-AE42-3AF42B93EB41}" srcOrd="0" destOrd="0" presId="urn:microsoft.com/office/officeart/2005/8/layout/bList2"/>
    <dgm:cxn modelId="{50858A88-B506-4CDF-A11C-1526DD21563F}" type="presOf" srcId="{1CD2F681-7C3B-47C3-84A9-20F91DD51E1F}" destId="{EEB242EF-B51A-4B9E-AC49-3EF217D7F814}" srcOrd="0" destOrd="0" presId="urn:microsoft.com/office/officeart/2005/8/layout/bList2"/>
    <dgm:cxn modelId="{8436F637-153B-48DC-8DFF-D62E9D5E1519}" srcId="{DFAFAB7E-599B-474B-88CC-C3190C7F3B34}" destId="{9F47D07B-921A-4695-B607-AF43254FC80D}" srcOrd="0" destOrd="0" parTransId="{32FBC16E-647B-4F58-90C2-805F2711BA88}" sibTransId="{1CD2F681-7C3B-47C3-84A9-20F91DD51E1F}"/>
    <dgm:cxn modelId="{1740C478-2120-45F2-9C3C-E613989DB2E7}" type="presOf" srcId="{16CFE6BB-429A-431E-80DE-F8C69B0F1501}" destId="{2FBBAD94-586F-4CE5-9F34-AE44CDD88D05}" srcOrd="0" destOrd="0" presId="urn:microsoft.com/office/officeart/2005/8/layout/bList2"/>
    <dgm:cxn modelId="{05686BC7-28DD-4EE5-A624-BAFF42DE9BC7}" type="presOf" srcId="{3EE6AA96-AEAE-4C34-B1EC-50548DCA25E9}" destId="{0475665A-9FD0-4566-BF52-17FF52D40E99}" srcOrd="0" destOrd="0" presId="urn:microsoft.com/office/officeart/2005/8/layout/bList2"/>
    <dgm:cxn modelId="{5A5A47B7-017D-4D90-94AC-F011E5B1A8CB}" srcId="{019A3458-C10F-494D-A6F1-5FDCBACBF70E}" destId="{16CFE6BB-429A-431E-80DE-F8C69B0F1501}" srcOrd="0" destOrd="0" parTransId="{56DC017B-DB0E-4641-8899-41201480DC01}" sibTransId="{6594A47D-166C-439B-ADE3-752C11AB6257}"/>
    <dgm:cxn modelId="{DC610199-AAC5-4E13-B443-F82767414BD2}" srcId="{9F47D07B-921A-4695-B607-AF43254FC80D}" destId="{0FC28EBC-7D7C-4F01-82EA-15C074866D5F}" srcOrd="0" destOrd="0" parTransId="{68805F00-5ED8-406A-9FED-1F5913CF91D8}" sibTransId="{5D61F609-ECF2-4DBF-96FA-6264F3B8FE6F}"/>
    <dgm:cxn modelId="{E3158383-43D0-4E82-9C75-5F17A141DDDC}" type="presOf" srcId="{019A3458-C10F-494D-A6F1-5FDCBACBF70E}" destId="{9AFE06C5-F791-4D34-8823-21C65F444C27}" srcOrd="0" destOrd="0" presId="urn:microsoft.com/office/officeart/2005/8/layout/bList2"/>
    <dgm:cxn modelId="{55D4EB4C-64D0-4519-A2E8-292643A5EFD5}" srcId="{DFAFAB7E-599B-474B-88CC-C3190C7F3B34}" destId="{019A3458-C10F-494D-A6F1-5FDCBACBF70E}" srcOrd="2" destOrd="0" parTransId="{F02E3373-30DB-4C0C-A9A2-CDFD900823F5}" sibTransId="{B77EAD98-3A63-4B34-9AEB-6F64DF4351D0}"/>
    <dgm:cxn modelId="{37A0C639-537D-41DC-8457-33B5C78A8936}" type="presOf" srcId="{B828B273-FCE7-448D-BA70-1A4411D293AB}" destId="{2A669865-E149-40DE-8713-F18AE042DBE5}" srcOrd="1" destOrd="0" presId="urn:microsoft.com/office/officeart/2005/8/layout/bList2"/>
    <dgm:cxn modelId="{BB744A8A-9EC3-4CDA-8844-5B08C1039E78}" type="presOf" srcId="{9F47D07B-921A-4695-B607-AF43254FC80D}" destId="{66F41265-832A-40F3-B21A-3897D4E4A19E}" srcOrd="1" destOrd="0" presId="urn:microsoft.com/office/officeart/2005/8/layout/bList2"/>
    <dgm:cxn modelId="{78DA81FE-2691-41EE-821C-A5098916E9CA}" srcId="{DFAFAB7E-599B-474B-88CC-C3190C7F3B34}" destId="{B828B273-FCE7-448D-BA70-1A4411D293AB}" srcOrd="1" destOrd="0" parTransId="{AD492EE0-C640-416B-919D-4D14F6BAB14A}" sibTransId="{478291D9-A8DE-4860-9A71-D8C57F414DE9}"/>
    <dgm:cxn modelId="{C2FF39A9-CBDD-4CFB-BA17-61A247068EE4}" type="presOf" srcId="{B828B273-FCE7-448D-BA70-1A4411D293AB}" destId="{1FB9014E-598C-4BCC-8654-0976FF993940}" srcOrd="0" destOrd="0" presId="urn:microsoft.com/office/officeart/2005/8/layout/bList2"/>
    <dgm:cxn modelId="{AAEB33B0-7006-4CEC-8849-F8B367E8F609}" srcId="{B828B273-FCE7-448D-BA70-1A4411D293AB}" destId="{3EE6AA96-AEAE-4C34-B1EC-50548DCA25E9}" srcOrd="0" destOrd="0" parTransId="{9BBC651E-55F4-42D9-980D-E2197466C9CE}" sibTransId="{F8A3A5C8-FE2B-4583-BB22-B3F3B1C15B2E}"/>
    <dgm:cxn modelId="{D83A3199-C4B9-4039-A7E0-5E3446D2DB81}" type="presParOf" srcId="{A4B7C1B6-BCD0-4F67-AE42-3AF42B93EB41}" destId="{C05F6EC1-1D83-47B7-8916-6036442C7B72}" srcOrd="0" destOrd="0" presId="urn:microsoft.com/office/officeart/2005/8/layout/bList2"/>
    <dgm:cxn modelId="{0F1BA92C-143B-4BB4-9D2A-144030EB8E9C}" type="presParOf" srcId="{C05F6EC1-1D83-47B7-8916-6036442C7B72}" destId="{0FC1B151-489C-4DF9-AADB-65D4F17AC4C2}" srcOrd="0" destOrd="0" presId="urn:microsoft.com/office/officeart/2005/8/layout/bList2"/>
    <dgm:cxn modelId="{5A3454BF-AA3D-4549-91B3-6DAE17C61F4D}" type="presParOf" srcId="{C05F6EC1-1D83-47B7-8916-6036442C7B72}" destId="{A8DD856B-5588-4F24-BCBE-E0D422EEAA21}" srcOrd="1" destOrd="0" presId="urn:microsoft.com/office/officeart/2005/8/layout/bList2"/>
    <dgm:cxn modelId="{FBC045AB-78CC-437D-8355-FF0681F89B48}" type="presParOf" srcId="{C05F6EC1-1D83-47B7-8916-6036442C7B72}" destId="{66F41265-832A-40F3-B21A-3897D4E4A19E}" srcOrd="2" destOrd="0" presId="urn:microsoft.com/office/officeart/2005/8/layout/bList2"/>
    <dgm:cxn modelId="{5F3F6692-E09F-43CA-B93A-484FD850F723}" type="presParOf" srcId="{C05F6EC1-1D83-47B7-8916-6036442C7B72}" destId="{E9EF1E57-59BC-4246-9C8B-D19CAD0D32AB}" srcOrd="3" destOrd="0" presId="urn:microsoft.com/office/officeart/2005/8/layout/bList2"/>
    <dgm:cxn modelId="{543E93E1-6C1F-4874-9682-9469F85939FC}" type="presParOf" srcId="{A4B7C1B6-BCD0-4F67-AE42-3AF42B93EB41}" destId="{EEB242EF-B51A-4B9E-AC49-3EF217D7F814}" srcOrd="1" destOrd="0" presId="urn:microsoft.com/office/officeart/2005/8/layout/bList2"/>
    <dgm:cxn modelId="{4A01B7A2-EC36-4CA0-BCAC-08E65C83EA68}" type="presParOf" srcId="{A4B7C1B6-BCD0-4F67-AE42-3AF42B93EB41}" destId="{6CEFCA16-386B-4F02-A190-FD0B2600A273}" srcOrd="2" destOrd="0" presId="urn:microsoft.com/office/officeart/2005/8/layout/bList2"/>
    <dgm:cxn modelId="{A7A1EB29-CFAC-4E0C-9A00-C2A8228FDCEB}" type="presParOf" srcId="{6CEFCA16-386B-4F02-A190-FD0B2600A273}" destId="{0475665A-9FD0-4566-BF52-17FF52D40E99}" srcOrd="0" destOrd="0" presId="urn:microsoft.com/office/officeart/2005/8/layout/bList2"/>
    <dgm:cxn modelId="{1B5304DE-DAE3-40FC-B3A4-C0241FE481C1}" type="presParOf" srcId="{6CEFCA16-386B-4F02-A190-FD0B2600A273}" destId="{1FB9014E-598C-4BCC-8654-0976FF993940}" srcOrd="1" destOrd="0" presId="urn:microsoft.com/office/officeart/2005/8/layout/bList2"/>
    <dgm:cxn modelId="{503838B3-1929-4B93-B1C1-DFD178C5C7C2}" type="presParOf" srcId="{6CEFCA16-386B-4F02-A190-FD0B2600A273}" destId="{2A669865-E149-40DE-8713-F18AE042DBE5}" srcOrd="2" destOrd="0" presId="urn:microsoft.com/office/officeart/2005/8/layout/bList2"/>
    <dgm:cxn modelId="{BB2BE697-E0DD-4F85-A960-08FEFFF4B1B8}" type="presParOf" srcId="{6CEFCA16-386B-4F02-A190-FD0B2600A273}" destId="{804BF7D8-C55F-47DB-AA86-B03AA5E69516}" srcOrd="3" destOrd="0" presId="urn:microsoft.com/office/officeart/2005/8/layout/bList2"/>
    <dgm:cxn modelId="{3AA27504-6015-400D-B843-236EC4DEE0AA}" type="presParOf" srcId="{A4B7C1B6-BCD0-4F67-AE42-3AF42B93EB41}" destId="{40DC4476-6DEF-4B7F-BF61-9A9EBF32035F}" srcOrd="3" destOrd="0" presId="urn:microsoft.com/office/officeart/2005/8/layout/bList2"/>
    <dgm:cxn modelId="{CCA70762-811D-4B4E-90DD-999AA077DA52}" type="presParOf" srcId="{A4B7C1B6-BCD0-4F67-AE42-3AF42B93EB41}" destId="{F6ED8E05-0D36-4703-99C2-B5D9AC122954}" srcOrd="4" destOrd="0" presId="urn:microsoft.com/office/officeart/2005/8/layout/bList2"/>
    <dgm:cxn modelId="{38D3FC7C-4F77-4C90-8D2A-CEAF72CEA109}" type="presParOf" srcId="{F6ED8E05-0D36-4703-99C2-B5D9AC122954}" destId="{2FBBAD94-586F-4CE5-9F34-AE44CDD88D05}" srcOrd="0" destOrd="0" presId="urn:microsoft.com/office/officeart/2005/8/layout/bList2"/>
    <dgm:cxn modelId="{2BA791CA-BEAC-4F84-AFB1-BEBA04DDD32D}" type="presParOf" srcId="{F6ED8E05-0D36-4703-99C2-B5D9AC122954}" destId="{9AFE06C5-F791-4D34-8823-21C65F444C27}" srcOrd="1" destOrd="0" presId="urn:microsoft.com/office/officeart/2005/8/layout/bList2"/>
    <dgm:cxn modelId="{E23998BC-BA0F-4DC2-A6EE-80167A027EB3}" type="presParOf" srcId="{F6ED8E05-0D36-4703-99C2-B5D9AC122954}" destId="{1D4B9F8D-F8D5-4D4D-B360-D620B05686D9}" srcOrd="2" destOrd="0" presId="urn:microsoft.com/office/officeart/2005/8/layout/bList2"/>
    <dgm:cxn modelId="{DE2DAD4C-E854-4399-BA2F-A1AF3ADF87B9}" type="presParOf" srcId="{F6ED8E05-0D36-4703-99C2-B5D9AC122954}" destId="{6B50F0F0-4760-41CB-BD29-FEE2A82BCA5E}" srcOrd="3" destOrd="0" presId="urn:microsoft.com/office/officeart/2005/8/layout/bList2"/>
  </dgm:cxnLst>
  <dgm:bg>
    <a:solidFill>
      <a:schemeClr val="bg1"/>
    </a:solidFill>
  </dgm:bg>
  <dgm:whole>
    <a:ln>
      <a:solidFill>
        <a:schemeClr val="tx2">
          <a:lumMod val="50000"/>
        </a:schemeClr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C1B151-489C-4DF9-AADB-65D4F17AC4C2}">
      <dsp:nvSpPr>
        <dsp:cNvPr id="0" name=""/>
        <dsp:cNvSpPr/>
      </dsp:nvSpPr>
      <dsp:spPr>
        <a:xfrm>
          <a:off x="0" y="366246"/>
          <a:ext cx="2544212" cy="1899201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83820" rIns="27940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1" kern="1200" dirty="0" smtClean="0"/>
            <a:t>Аппаратное обеспечение</a:t>
          </a:r>
          <a:endParaRPr lang="ru-RU" sz="2200" b="1" kern="1200" dirty="0"/>
        </a:p>
      </dsp:txBody>
      <dsp:txXfrm>
        <a:off x="44501" y="410747"/>
        <a:ext cx="2455210" cy="1854700"/>
      </dsp:txXfrm>
    </dsp:sp>
    <dsp:sp modelId="{66F41265-832A-40F3-B21A-3897D4E4A19E}">
      <dsp:nvSpPr>
        <dsp:cNvPr id="0" name=""/>
        <dsp:cNvSpPr/>
      </dsp:nvSpPr>
      <dsp:spPr>
        <a:xfrm>
          <a:off x="5890" y="1454259"/>
          <a:ext cx="2544212" cy="3361741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0" rIns="26670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tx2">
                  <a:lumMod val="50000"/>
                </a:schemeClr>
              </a:solidFill>
            </a:rPr>
            <a:t>Устройства ввода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tx2">
                  <a:lumMod val="50000"/>
                </a:schemeClr>
              </a:solidFill>
            </a:rPr>
            <a:t>Устройства обработки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tx2">
                  <a:lumMod val="50000"/>
                </a:schemeClr>
              </a:solidFill>
            </a:rPr>
            <a:t>Устройства хранения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tx2">
                  <a:lumMod val="50000"/>
                </a:schemeClr>
              </a:solidFill>
            </a:rPr>
            <a:t>Устройства вывода</a:t>
          </a:r>
          <a:endParaRPr lang="ru-RU" sz="21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5890" y="1454259"/>
        <a:ext cx="1791699" cy="3361741"/>
      </dsp:txXfrm>
    </dsp:sp>
    <dsp:sp modelId="{E9EF1E57-59BC-4246-9C8B-D19CAD0D32AB}">
      <dsp:nvSpPr>
        <dsp:cNvPr id="0" name=""/>
        <dsp:cNvSpPr/>
      </dsp:nvSpPr>
      <dsp:spPr>
        <a:xfrm flipH="1">
          <a:off x="1869561" y="2856520"/>
          <a:ext cx="890474" cy="89047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75665A-9FD0-4566-BF52-17FF52D40E99}">
      <dsp:nvSpPr>
        <dsp:cNvPr id="0" name=""/>
        <dsp:cNvSpPr/>
      </dsp:nvSpPr>
      <dsp:spPr>
        <a:xfrm>
          <a:off x="2836439" y="366246"/>
          <a:ext cx="2544212" cy="1899201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83820" rIns="27940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1" kern="1200" dirty="0" err="1" smtClean="0"/>
            <a:t>Информацион-ные</a:t>
          </a:r>
          <a:r>
            <a:rPr lang="ru-RU" sz="2200" b="1" kern="1200" dirty="0" smtClean="0"/>
            <a:t> ресурсы</a:t>
          </a:r>
          <a:endParaRPr lang="ru-RU" sz="2200" b="1" kern="1200" dirty="0"/>
        </a:p>
      </dsp:txBody>
      <dsp:txXfrm>
        <a:off x="2880940" y="410747"/>
        <a:ext cx="2455210" cy="1854700"/>
      </dsp:txXfrm>
    </dsp:sp>
    <dsp:sp modelId="{2A669865-E149-40DE-8713-F18AE042DBE5}">
      <dsp:nvSpPr>
        <dsp:cNvPr id="0" name=""/>
        <dsp:cNvSpPr/>
      </dsp:nvSpPr>
      <dsp:spPr>
        <a:xfrm>
          <a:off x="2980645" y="1454259"/>
          <a:ext cx="2544212" cy="3361741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0" rIns="26670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tx2">
                  <a:lumMod val="50000"/>
                </a:schemeClr>
              </a:solidFill>
            </a:rPr>
            <a:t>Текстовые файлы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tx2">
                  <a:lumMod val="50000"/>
                </a:schemeClr>
              </a:solidFill>
            </a:rPr>
            <a:t>Графические файлы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tx2">
                  <a:lumMod val="50000"/>
                </a:schemeClr>
              </a:solidFill>
            </a:rPr>
            <a:t>Звуковые файлы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err="1" smtClean="0">
              <a:solidFill>
                <a:schemeClr val="tx2">
                  <a:lumMod val="50000"/>
                </a:schemeClr>
              </a:solidFill>
            </a:rPr>
            <a:t>Видеофайлы</a:t>
          </a:r>
          <a:endParaRPr lang="ru-RU" sz="21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2980645" y="1454259"/>
        <a:ext cx="1791699" cy="3361741"/>
      </dsp:txXfrm>
    </dsp:sp>
    <dsp:sp modelId="{804BF7D8-C55F-47DB-AA86-B03AA5E69516}">
      <dsp:nvSpPr>
        <dsp:cNvPr id="0" name=""/>
        <dsp:cNvSpPr/>
      </dsp:nvSpPr>
      <dsp:spPr>
        <a:xfrm>
          <a:off x="4844316" y="2856520"/>
          <a:ext cx="890474" cy="89047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BBAD94-586F-4CE5-9F34-AE44CDD88D05}">
      <dsp:nvSpPr>
        <dsp:cNvPr id="0" name=""/>
        <dsp:cNvSpPr/>
      </dsp:nvSpPr>
      <dsp:spPr>
        <a:xfrm>
          <a:off x="5811194" y="366246"/>
          <a:ext cx="2544212" cy="1899201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83820" rIns="27940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1" kern="1200" dirty="0" smtClean="0"/>
            <a:t>Программное обеспечение</a:t>
          </a:r>
          <a:endParaRPr lang="ru-RU" sz="2200" b="1" kern="1200" dirty="0"/>
        </a:p>
      </dsp:txBody>
      <dsp:txXfrm>
        <a:off x="5855695" y="410747"/>
        <a:ext cx="2455210" cy="1854700"/>
      </dsp:txXfrm>
    </dsp:sp>
    <dsp:sp modelId="{1D4B9F8D-F8D5-4D4D-B360-D620B05686D9}">
      <dsp:nvSpPr>
        <dsp:cNvPr id="0" name=""/>
        <dsp:cNvSpPr/>
      </dsp:nvSpPr>
      <dsp:spPr>
        <a:xfrm>
          <a:off x="5955400" y="1454259"/>
          <a:ext cx="2544212" cy="3361741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0" rIns="26670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tx2">
                  <a:lumMod val="50000"/>
                </a:schemeClr>
              </a:solidFill>
            </a:rPr>
            <a:t>Операционная система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tx2">
                  <a:lumMod val="50000"/>
                </a:schemeClr>
              </a:solidFill>
            </a:rPr>
            <a:t>- Системные программы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tx2">
                  <a:lumMod val="50000"/>
                </a:schemeClr>
              </a:solidFill>
            </a:rPr>
            <a:t>- Служебные программы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tx2">
                  <a:lumMod val="50000"/>
                </a:schemeClr>
              </a:solidFill>
            </a:rPr>
            <a:t>Прикладные программы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5955400" y="1454259"/>
        <a:ext cx="1791699" cy="3361741"/>
      </dsp:txXfrm>
    </dsp:sp>
    <dsp:sp modelId="{6B50F0F0-4760-41CB-BD29-FEE2A82BCA5E}">
      <dsp:nvSpPr>
        <dsp:cNvPr id="0" name=""/>
        <dsp:cNvSpPr/>
      </dsp:nvSpPr>
      <dsp:spPr>
        <a:xfrm>
          <a:off x="7819070" y="2856520"/>
          <a:ext cx="890474" cy="89047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A3E19-FCE4-46C0-A778-F05B1944BA6E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156940-EEF1-4BF6-96B7-27EF6C7546F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2" descr="http://ditina.com.ua/04-87.jp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0" y="-18288"/>
            <a:ext cx="9144000" cy="6876288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 dir="l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sahi-net.or.jp/~gj7h-andr/keyboardclip.jpg" TargetMode="External"/><Relationship Id="rId13" Type="http://schemas.openxmlformats.org/officeDocument/2006/relationships/hyperlink" Target="http://computer17.umi.ru/images/cms/data/anime.jpg" TargetMode="External"/><Relationship Id="rId3" Type="http://schemas.openxmlformats.org/officeDocument/2006/relationships/hyperlink" Target="http://tips-ua.com/img/6/0/608a8eed11ecf01b4a25db5a3f531e15.png" TargetMode="External"/><Relationship Id="rId7" Type="http://schemas.openxmlformats.org/officeDocument/2006/relationships/hyperlink" Target="https://www.colourbox.com/preview/4564810-mobile-electronic-icons.jpg" TargetMode="External"/><Relationship Id="rId12" Type="http://schemas.openxmlformats.org/officeDocument/2006/relationships/hyperlink" Target="http://works.doklad.ru/images/OP8Q1uE0UO0/m3e29e66c.png" TargetMode="External"/><Relationship Id="rId2" Type="http://schemas.openxmlformats.org/officeDocument/2006/relationships/hyperlink" Target="http://ditina.com.ua/04-87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aa457.com/pics/5779e66e02fa5.jpg" TargetMode="External"/><Relationship Id="rId11" Type="http://schemas.openxmlformats.org/officeDocument/2006/relationships/hyperlink" Target="http://0.tqn.com/d/pcsupport/1/S/y/C/-/-/word-icon.jpg" TargetMode="External"/><Relationship Id="rId5" Type="http://schemas.openxmlformats.org/officeDocument/2006/relationships/hyperlink" Target="http://images.easyfreeclipart.com/266/pin-computer-43-clipart-clip-art-on-pinterest-266506.png" TargetMode="External"/><Relationship Id="rId10" Type="http://schemas.openxmlformats.org/officeDocument/2006/relationships/hyperlink" Target="http://4vector.com/i/free-vector-it-word-icon_101531_itwordicon.png" TargetMode="External"/><Relationship Id="rId4" Type="http://schemas.openxmlformats.org/officeDocument/2006/relationships/hyperlink" Target="http://undanganx.com/wp-content/uploads/2014/07/3D-order.jpg" TargetMode="External"/><Relationship Id="rId9" Type="http://schemas.openxmlformats.org/officeDocument/2006/relationships/hyperlink" Target="http://www.pd4pic.com/images/file-type-odt-text-document-text-file-open-office.png" TargetMode="External"/><Relationship Id="rId14" Type="http://schemas.openxmlformats.org/officeDocument/2006/relationships/hyperlink" Target="https://lifehacker.ru/wp-content/uploads/2008/12/tiaurus0015.jp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1428736"/>
            <a:ext cx="9144000" cy="1470025"/>
          </a:xfrm>
        </p:spPr>
        <p:txBody>
          <a:bodyPr/>
          <a:lstStyle/>
          <a:p>
            <a:pPr algn="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Персональный компьютер как система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571736" y="2928910"/>
            <a:ext cx="6572264" cy="1752600"/>
          </a:xfrm>
        </p:spPr>
        <p:txBody>
          <a:bodyPr>
            <a:normAutofit/>
          </a:bodyPr>
          <a:lstStyle/>
          <a:p>
            <a:pPr algn="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  <a:ea typeface="+mj-ea"/>
                <a:cs typeface="+mj-cs"/>
              </a:rPr>
              <a:t>6 класс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488692"/>
            <a:ext cx="914400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  <a:latin typeface="Bookman Old Style" pitchFamily="18" charset="0"/>
              <a:ea typeface="+mj-ea"/>
              <a:cs typeface="+mj-cs"/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6286512" y="285728"/>
            <a:ext cx="2857488" cy="365125"/>
          </a:xfrm>
        </p:spPr>
        <p:txBody>
          <a:bodyPr/>
          <a:lstStyle/>
          <a:p>
            <a:pPr algn="r"/>
            <a:fld id="{D555E510-789D-41CA-A195-984D9664A87A}" type="datetime1">
              <a:rPr lang="ru-RU" sz="2800" b="1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  <a:ea typeface="+mj-ea"/>
                <a:cs typeface="+mj-cs"/>
              </a:rPr>
              <a:pPr algn="r"/>
              <a:t>21.03.2022</a:t>
            </a:fld>
            <a:endParaRPr lang="ru-RU" sz="2800" b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715436" cy="642942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85720" y="1285860"/>
            <a:ext cx="5000660" cy="4093428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Аппаратно-программный и пользовательский интерфейс 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обеспечиваются операционной системой ПК.</a:t>
            </a:r>
          </a:p>
          <a:p>
            <a:pPr algn="r"/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Аппаратно-программный интерфейс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 — взаимодействие аппаратного и программного обеспечения компьютера.</a:t>
            </a:r>
          </a:p>
        </p:txBody>
      </p:sp>
      <p:pic>
        <p:nvPicPr>
          <p:cNvPr id="5122" name="Picture 2" descr="http://computer17.umi.ru/images/cms/data/ani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1857364"/>
            <a:ext cx="3357585" cy="335758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715436" cy="642942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-214282" y="244463"/>
            <a:ext cx="9144000" cy="14700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Трёхмерный интерфейс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pic>
        <p:nvPicPr>
          <p:cNvPr id="25602" name="Picture 2" descr="https://lifehacker.ru/wp-content/uploads/2008/12/tiaurus00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16911" y="857232"/>
            <a:ext cx="4255353" cy="307183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3644018"/>
            <a:ext cx="8358246" cy="278537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5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Трехмерный интерфейс позволяет осуществлять навигацию в трехмерном компьютерном пространстве. Указав мышью на дверь виртуального музея, можно в него войти. В виртуальном зале можно оглядеться, подойти к любой картине и рассмотреть ее более подробно. Такой интерфейс имитирует реальный мир.</a:t>
            </a:r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142984"/>
            <a:ext cx="8429684" cy="5586145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100" dirty="0" smtClean="0">
                <a:hlinkClick r:id="rId2"/>
              </a:rPr>
              <a:t>http://ditina.com.ua/04-87.jpg</a:t>
            </a:r>
            <a:endParaRPr lang="ru-RU" sz="2100" dirty="0" smtClean="0"/>
          </a:p>
          <a:p>
            <a:r>
              <a:rPr lang="en-US" sz="2100" dirty="0" smtClean="0">
                <a:hlinkClick r:id="rId3"/>
              </a:rPr>
              <a:t>http://tips-ua.com/img/6/0/608a8eed11ecf01b4a25db5a3f531e15.png</a:t>
            </a:r>
            <a:endParaRPr lang="ru-RU" sz="2100" dirty="0" smtClean="0"/>
          </a:p>
          <a:p>
            <a:r>
              <a:rPr lang="en-US" sz="2100" dirty="0" smtClean="0">
                <a:hlinkClick r:id="rId4"/>
              </a:rPr>
              <a:t>http://undanganx.com/wp-content/uploads/2014/07/3D-order.jpg</a:t>
            </a:r>
            <a:endParaRPr lang="ru-RU" sz="2100" dirty="0" smtClean="0"/>
          </a:p>
          <a:p>
            <a:r>
              <a:rPr lang="en-US" sz="2100" dirty="0" smtClean="0">
                <a:hlinkClick r:id="rId5"/>
              </a:rPr>
              <a:t>http://images.easyfreeclipart.com/266/pin-computer-43-clipart-clip-art-on-pinterest-266506.png</a:t>
            </a:r>
            <a:endParaRPr lang="ru-RU" sz="2100" dirty="0" smtClean="0"/>
          </a:p>
          <a:p>
            <a:r>
              <a:rPr lang="en-US" sz="2100" dirty="0" smtClean="0">
                <a:hlinkClick r:id="rId6"/>
              </a:rPr>
              <a:t>http://aa457.com/pics/5779e66e02fa5.jpg</a:t>
            </a:r>
            <a:endParaRPr lang="ru-RU" sz="2100" dirty="0" smtClean="0"/>
          </a:p>
          <a:p>
            <a:r>
              <a:rPr lang="en-US" sz="2100" dirty="0" smtClean="0">
                <a:hlinkClick r:id="rId7"/>
              </a:rPr>
              <a:t>https://www.colourbox.com/preview/4564810-mobile-electronic-icons.jpg</a:t>
            </a:r>
            <a:endParaRPr lang="ru-RU" sz="2100" dirty="0" smtClean="0"/>
          </a:p>
          <a:p>
            <a:r>
              <a:rPr lang="en-US" sz="2100" dirty="0" smtClean="0">
                <a:hlinkClick r:id="rId8"/>
              </a:rPr>
              <a:t>http://www.asahi-net.or.jp/~gj7h-andr/keyboardclip.jpg</a:t>
            </a:r>
            <a:endParaRPr lang="ru-RU" sz="2100" dirty="0" smtClean="0"/>
          </a:p>
          <a:p>
            <a:r>
              <a:rPr lang="en-US" sz="2100" dirty="0" smtClean="0">
                <a:hlinkClick r:id="rId9"/>
              </a:rPr>
              <a:t>http://www.pd4pic.com/images/file-type-odt-text-document-text-file-open-office.png</a:t>
            </a:r>
            <a:endParaRPr lang="ru-RU" sz="2100" dirty="0" smtClean="0"/>
          </a:p>
          <a:p>
            <a:r>
              <a:rPr lang="en-US" sz="2100" dirty="0" smtClean="0">
                <a:hlinkClick r:id="rId10"/>
              </a:rPr>
              <a:t>http://4vector.com/i/free-vector-it-word-icon_101531_itwordicon.png</a:t>
            </a:r>
            <a:endParaRPr lang="ru-RU" sz="2100" dirty="0" smtClean="0"/>
          </a:p>
          <a:p>
            <a:r>
              <a:rPr lang="en-US" sz="2100" dirty="0" smtClean="0">
                <a:hlinkClick r:id="rId11"/>
              </a:rPr>
              <a:t>http://0.tqn.com/d/pcsupport/1/S/y/C/-/-/word-icon.jpg</a:t>
            </a:r>
            <a:endParaRPr lang="ru-RU" sz="2100" dirty="0" smtClean="0"/>
          </a:p>
          <a:p>
            <a:r>
              <a:rPr lang="en-US" sz="2100" dirty="0" smtClean="0">
                <a:hlinkClick r:id="rId12"/>
              </a:rPr>
              <a:t>http://works.doklad.ru/images/OP8Q1uE0UO0/m3e29e66c.png</a:t>
            </a:r>
            <a:endParaRPr lang="ru-RU" sz="2100" dirty="0" smtClean="0"/>
          </a:p>
          <a:p>
            <a:r>
              <a:rPr lang="en-US" sz="2100" dirty="0" smtClean="0">
                <a:hlinkClick r:id="rId13"/>
              </a:rPr>
              <a:t>http://computer17.umi.ru/images/cms/data/anime.jpg</a:t>
            </a:r>
            <a:endParaRPr lang="ru-RU" sz="2100" dirty="0" smtClean="0"/>
          </a:p>
          <a:p>
            <a:r>
              <a:rPr lang="en-US" sz="2100" dirty="0" smtClean="0">
                <a:hlinkClick r:id="rId14"/>
              </a:rPr>
              <a:t>https://lifehacker.ru/wp-content/uploads/2008/12/tiaurus0015.jpg</a:t>
            </a:r>
            <a:endParaRPr lang="ru-RU" sz="2100" dirty="0" smtClean="0"/>
          </a:p>
          <a:p>
            <a:r>
              <a:rPr lang="ru-RU" sz="2100" dirty="0" err="1" smtClean="0"/>
              <a:t>Босова</a:t>
            </a:r>
            <a:r>
              <a:rPr lang="ru-RU" sz="2100" dirty="0" smtClean="0"/>
              <a:t> Л.Л., </a:t>
            </a:r>
            <a:r>
              <a:rPr lang="ru-RU" sz="2100" dirty="0" err="1" smtClean="0"/>
              <a:t>Босова</a:t>
            </a:r>
            <a:r>
              <a:rPr lang="ru-RU" sz="2100" dirty="0" smtClean="0"/>
              <a:t> А.Ю. Информатика: Учебник для 6 класса. – М.: БИНОМ. Лаборатория знаний, 2015;</a:t>
            </a:r>
            <a:endParaRPr lang="ru-RU" sz="2100" dirty="0"/>
          </a:p>
        </p:txBody>
      </p:sp>
      <p:sp>
        <p:nvSpPr>
          <p:cNvPr id="3" name="Заголовок 2"/>
          <p:cNvSpPr txBox="1">
            <a:spLocks/>
          </p:cNvSpPr>
          <p:nvPr/>
        </p:nvSpPr>
        <p:spPr>
          <a:xfrm>
            <a:off x="-214282" y="71414"/>
            <a:ext cx="9144000" cy="14700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Источники информации и изображений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 txBox="1">
            <a:spLocks/>
          </p:cNvSpPr>
          <p:nvPr/>
        </p:nvSpPr>
        <p:spPr>
          <a:xfrm>
            <a:off x="0" y="0"/>
            <a:ext cx="9144000" cy="14700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Компьютер как надсистема и подсистема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5786" y="2071678"/>
            <a:ext cx="7572428" cy="310854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  <a:ea typeface="+mj-ea"/>
                <a:cs typeface="+mj-cs"/>
              </a:rPr>
              <a:t>Одним из объектов, рассматриваемых на уроках информатики является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  <a:ea typeface="+mj-ea"/>
                <a:cs typeface="+mj-cs"/>
              </a:rPr>
              <a:t>персональный компьютер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  <a:ea typeface="+mj-ea"/>
                <a:cs typeface="+mj-cs"/>
              </a:rPr>
              <a:t>. Его можно рассматривать как систему, состоящую из подсистем «аппаратное обеспечение», «программное обеспечение», «информационные ресурсы» </a:t>
            </a:r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142844" y="928670"/>
          <a:ext cx="8715436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2"/>
          <p:cNvSpPr txBox="1">
            <a:spLocks/>
          </p:cNvSpPr>
          <p:nvPr/>
        </p:nvSpPr>
        <p:spPr>
          <a:xfrm>
            <a:off x="0" y="0"/>
            <a:ext cx="9144000" cy="14700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Персональный компьютер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02358"/>
            <a:ext cx="8715436" cy="6269913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  <a:ea typeface="+mj-ea"/>
                <a:cs typeface="+mj-cs"/>
              </a:rPr>
              <a:t>Подсистема </a:t>
            </a:r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  <a:ea typeface="+mj-ea"/>
                <a:cs typeface="+mj-cs"/>
              </a:rPr>
              <a:t>аппаратного обеспечения 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  <a:ea typeface="+mj-ea"/>
                <a:cs typeface="+mj-cs"/>
              </a:rPr>
              <a:t>выступает в качестве надсистемы для устройств ввода, обработки, хранения и вывода информации.</a:t>
            </a:r>
          </a:p>
          <a:p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  <a:ea typeface="+mj-ea"/>
                <a:cs typeface="+mj-cs"/>
              </a:rPr>
              <a:t>Операционная система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  <a:ea typeface="+mj-ea"/>
                <a:cs typeface="+mj-cs"/>
              </a:rPr>
              <a:t> — подсистема программного обеспечения и надсистема, в состав которой входят системные и служебные программы.</a:t>
            </a:r>
          </a:p>
          <a:p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  <a:ea typeface="+mj-ea"/>
                <a:cs typeface="+mj-cs"/>
              </a:rPr>
              <a:t>Система информационных ресурсов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  <a:ea typeface="+mj-ea"/>
                <a:cs typeface="+mj-cs"/>
              </a:rPr>
              <a:t> включает в себя системы текстовых и графических файлов, звуковых файлов, файлов с </a:t>
            </a:r>
          </a:p>
          <a:p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  <a:ea typeface="+mj-ea"/>
                <a:cs typeface="+mj-cs"/>
              </a:rPr>
              <a:t>видеоинформацией и т. д.</a:t>
            </a:r>
          </a:p>
          <a:p>
            <a:endParaRPr lang="ru-RU" sz="2600" dirty="0" smtClean="0">
              <a:solidFill>
                <a:schemeClr val="tx2">
                  <a:lumMod val="50000"/>
                </a:schemeClr>
              </a:solidFill>
              <a:latin typeface="Bookman Old Style" pitchFamily="18" charset="0"/>
              <a:ea typeface="+mj-ea"/>
              <a:cs typeface="+mj-cs"/>
            </a:endParaRPr>
          </a:p>
          <a:p>
            <a:endParaRPr lang="ru-RU" sz="2600" dirty="0" smtClean="0">
              <a:solidFill>
                <a:schemeClr val="tx2">
                  <a:lumMod val="50000"/>
                </a:schemeClr>
              </a:solidFill>
              <a:latin typeface="Bookman Old Style" pitchFamily="18" charset="0"/>
              <a:ea typeface="+mj-ea"/>
              <a:cs typeface="+mj-cs"/>
            </a:endParaRPr>
          </a:p>
          <a:p>
            <a:endParaRPr lang="ru-RU" sz="2600" dirty="0" smtClean="0">
              <a:solidFill>
                <a:schemeClr val="tx2">
                  <a:lumMod val="50000"/>
                </a:schemeClr>
              </a:solidFill>
              <a:latin typeface="Bookman Old Style" pitchFamily="18" charset="0"/>
              <a:ea typeface="+mj-ea"/>
              <a:cs typeface="+mj-cs"/>
            </a:endParaRPr>
          </a:p>
        </p:txBody>
      </p:sp>
      <p:pic>
        <p:nvPicPr>
          <p:cNvPr id="17410" name="Picture 2" descr="http://undanganx.com/wp-content/uploads/2014/07/3D-ord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4429132"/>
            <a:ext cx="2130534" cy="199071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214290"/>
            <a:ext cx="8715436" cy="642942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434" name="Picture 2" descr="http://images.easyfreeclipart.com/266/pin-computer-43-clipart-clip-art-on-pinterest-26650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428736"/>
            <a:ext cx="3929090" cy="392909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000496" y="707011"/>
            <a:ext cx="500066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Персональный компьютер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 является частью системы «человек — компьютер». Средства, обеспечивающие взаимосвязь между объектами этой системы, называют интерфейсом. Различают аппаратный, программный, аппаратно-программный и пользовательский интерфейсы.</a:t>
            </a:r>
            <a:endParaRPr lang="ru-RU" sz="2600" dirty="0"/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715436" cy="642942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28596" y="571480"/>
            <a:ext cx="8215370" cy="1692771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Аппаратный интерфейс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 — взаимодействие между устройствами компьютера; обеспечивается производителями этого оборудования.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8596" y="4122201"/>
            <a:ext cx="8215370" cy="2092881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Программный интерфейс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 — взаимодействие (совместимость) программ между собой, а также программного обеспечения и информационных ресурсов; обеспечивается разработчиками программного обеспечения.</a:t>
            </a:r>
          </a:p>
        </p:txBody>
      </p:sp>
      <p:pic>
        <p:nvPicPr>
          <p:cNvPr id="6146" name="Picture 2" descr="https://www.colourbox.com/preview/4564810-mobile-electronic-icons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t="71972"/>
          <a:stretch>
            <a:fillRect/>
          </a:stretch>
        </p:blipFill>
        <p:spPr bwMode="auto">
          <a:xfrm>
            <a:off x="285720" y="2571745"/>
            <a:ext cx="4777774" cy="1357322"/>
          </a:xfrm>
          <a:prstGeom prst="rect">
            <a:avLst/>
          </a:prstGeom>
          <a:noFill/>
        </p:spPr>
      </p:pic>
      <p:pic>
        <p:nvPicPr>
          <p:cNvPr id="6" name="Picture 2" descr="https://www.colourbox.com/preview/4564810-mobile-electronic-icons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339" r="2069" b="73094"/>
          <a:stretch>
            <a:fillRect/>
          </a:stretch>
        </p:blipFill>
        <p:spPr bwMode="auto">
          <a:xfrm>
            <a:off x="3929058" y="2500306"/>
            <a:ext cx="4643470" cy="131109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715436" cy="642942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57224" y="2650522"/>
            <a:ext cx="4000528" cy="2492990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Текстовый интерфейс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 позволяет вводить команды с помощью клавиатуры, а результат выводится на экране.</a:t>
            </a:r>
          </a:p>
        </p:txBody>
      </p:sp>
      <p:pic>
        <p:nvPicPr>
          <p:cNvPr id="3074" name="Picture 2" descr="http://www.asahi-net.or.jp/~gj7h-andr/keyboardclip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286380" y="2143116"/>
            <a:ext cx="3571900" cy="3786214"/>
          </a:xfrm>
          <a:prstGeom prst="rect">
            <a:avLst/>
          </a:prstGeom>
          <a:noFill/>
        </p:spPr>
      </p:pic>
      <p:pic>
        <p:nvPicPr>
          <p:cNvPr id="3078" name="Picture 6" descr="http://www.pd4pic.com/images/file-type-odt-text-document-text-file-open-offic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4" y="357166"/>
            <a:ext cx="1498500" cy="1728000"/>
          </a:xfrm>
          <a:prstGeom prst="rect">
            <a:avLst/>
          </a:prstGeom>
          <a:noFill/>
        </p:spPr>
      </p:pic>
      <p:pic>
        <p:nvPicPr>
          <p:cNvPr id="3080" name="Picture 8" descr="http://4vector.com/i/free-vector-it-word-icon_101531_itwordico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57166"/>
            <a:ext cx="1655391" cy="1714512"/>
          </a:xfrm>
          <a:prstGeom prst="rect">
            <a:avLst/>
          </a:prstGeom>
          <a:noFill/>
        </p:spPr>
      </p:pic>
      <p:pic>
        <p:nvPicPr>
          <p:cNvPr id="3082" name="Picture 10" descr="http://0.tqn.com/d/pcsupport/1/S/y/C/-/-/word-ico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48" y="285728"/>
            <a:ext cx="1782730" cy="178273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715436" cy="642942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http://shkolageo.ru/mpakara/%D0%93%D1%80%D0%B0%D1%84%D0%B8%D1%87%D0%B5%D1%81%D0%BA%D0%B8%D0%B9+%D0%B8%D0%BD%D1%82%D0%B5%D1%80%D1%84%D0%B5%D0%B9%D1%81+%D0%BE%D1%81+windows+%D0%93%D1%80%D0%B0%D1%84%D0%B8%D1%87%D0%B5%D1%81%D0%BA%D0%B8%D0%B9+%D0%B8%D0%BD%D1%82%D0%B5%D1%80%D1%84%D0%B5%D0%B9%D1%81+Windowsa/img9.jpg"/>
          <p:cNvPicPr>
            <a:picLocks noChangeAspect="1" noChangeArrowheads="1"/>
          </p:cNvPicPr>
          <p:nvPr/>
        </p:nvPicPr>
        <p:blipFill>
          <a:blip r:embed="rId2" cstate="print"/>
          <a:srcRect r="61"/>
          <a:stretch>
            <a:fillRect/>
          </a:stretch>
        </p:blipFill>
        <p:spPr bwMode="auto">
          <a:xfrm>
            <a:off x="4714876" y="2928934"/>
            <a:ext cx="3110127" cy="3571900"/>
          </a:xfrm>
          <a:prstGeom prst="rect">
            <a:avLst/>
          </a:prstGeom>
          <a:noFill/>
        </p:spPr>
      </p:pic>
      <p:pic>
        <p:nvPicPr>
          <p:cNvPr id="1026" name="Picture 2" descr="http://works.doklad.ru/images/OP8Q1uE0UO0/m3e29e66c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3714752"/>
            <a:ext cx="3480032" cy="162401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28596" y="428604"/>
            <a:ext cx="8215370" cy="2492990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В </a:t>
            </a:r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графическом интерфейсе 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характерной особенностью является то, что диалог с пользователем ведётся с помощью меню, окон, значков и других графических элементов. Необходимый элемент выбирается с помощью мыши.</a:t>
            </a:r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715436" cy="642942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28596" y="285728"/>
            <a:ext cx="8215370" cy="2893100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Речевой интерфейс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 приближённо напоминает человеческое общение. С помощью данного интерфейса идёт диалог человека и компьютера посредством речи. Человек говорит команды в микрофон, а компьютер анализирует речь, выбирает ключевые фразы и выполняет необходимые действия</a:t>
            </a:r>
          </a:p>
        </p:txBody>
      </p:sp>
      <p:pic>
        <p:nvPicPr>
          <p:cNvPr id="2052" name="Picture 4" descr="http://aa457.com/pics/5779e66e02fa5.jpg"/>
          <p:cNvPicPr>
            <a:picLocks noChangeAspect="1" noChangeArrowheads="1"/>
          </p:cNvPicPr>
          <p:nvPr/>
        </p:nvPicPr>
        <p:blipFill>
          <a:blip r:embed="rId2" cstate="print"/>
          <a:srcRect l="5219" t="6394" r="1878" b="8354"/>
          <a:stretch>
            <a:fillRect/>
          </a:stretch>
        </p:blipFill>
        <p:spPr bwMode="auto">
          <a:xfrm>
            <a:off x="1428728" y="3357562"/>
            <a:ext cx="6357982" cy="285752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267</Words>
  <Application>Microsoft Office PowerPoint</Application>
  <PresentationFormat>Экран (4:3)</PresentationFormat>
  <Paragraphs>51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Bookman Old Style</vt:lpstr>
      <vt:lpstr>Calibri</vt:lpstr>
      <vt:lpstr>Тема Office</vt:lpstr>
      <vt:lpstr>Персональный компьютер как система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Персональный компьютер как система</dc:title>
  <dc:creator>asus1</dc:creator>
  <cp:lastModifiedBy>Светлана Максименко</cp:lastModifiedBy>
  <cp:revision>9</cp:revision>
  <dcterms:created xsi:type="dcterms:W3CDTF">2016-10-24T06:00:34Z</dcterms:created>
  <dcterms:modified xsi:type="dcterms:W3CDTF">2022-03-21T09:05:23Z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325950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